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4" r:id="rId6"/>
    <p:sldId id="256" r:id="rId7"/>
    <p:sldId id="257" r:id="rId8"/>
    <p:sldId id="265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>
        <p:scale>
          <a:sx n="118" d="100"/>
          <a:sy n="118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8487-EDED-C86D-4D25-38242682D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54EB4-DF14-CA11-AF26-40B14B8EF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0A04-A6CA-B20B-92E9-2F703DA7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1DB74-864F-A5A5-32DD-26BA6829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0326C-CA26-8FEF-82EE-65FEF940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55D2-0C8C-E4EF-B241-7BDD35AC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888E6-4199-489E-7106-35BB8B8CD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7859F-EDD3-304E-EF07-D98DBEA2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73FE-27F1-F9E9-1460-4A0CCF43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AC87B-446B-C031-0806-18087050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6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66E07-D584-1C10-3F39-AED42C215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E097E-B86E-9321-8773-95172A045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00302-96CF-1B37-79E8-60991390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0402-FB5D-524C-A6A0-6E475B38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F010F-1F18-A9F5-B15C-9196B7FE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0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881-03BB-C867-B962-89CCEF4C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0811B-F18E-3621-9974-85AE35B9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19567-D1AB-6C4E-9593-6B1993D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D323F-DCA5-8304-6BCB-CE2931A7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00BF-B6C7-63ED-ACD6-7067D29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A989-EA84-0BED-2EA8-6356DC92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50BD0-A038-248F-9C90-75382382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2105A-868C-033D-328C-2C785499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E17C-EC7E-E04D-6BAB-EF4AF1DB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321B-FA31-D3EC-E66A-4A486CAA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3FC8-C0A3-A9B0-7063-54552642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6CEC-8588-14BC-A110-9E0DC674A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58A28-4656-BD81-ED72-FE6BBD270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FEBA9-A019-AFAC-0D1D-B0DE7ADC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19F00-E949-896B-D770-A18A5FE2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19B67-D980-82EB-FB00-3F218241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7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F61E-782B-618D-2452-5CC15F7D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1947-578A-5F24-DBCB-5B0532BBE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8C9A9-8B81-3405-0144-88D149876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881C0-9122-4E11-C271-1763BFC5F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5F29C-A59E-C892-98D9-3C2242328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8E6C0-64DF-E5C7-D9FF-0A8F4FB8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F3776-3C57-F312-4829-76E06C5E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A6F52-B48E-CD6C-E797-D013EB4D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040D-7E3F-0430-1ECE-3A718FAB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B305E-8F28-3289-7B6B-AE836454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CF433-4EB0-B633-31EB-81FA4DBC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299A2-373A-6B82-CECF-C06EA097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7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B2B62-03F5-786D-0BA7-9E2DE4E8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4E919-62E5-43EF-2624-42D8C8C0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A7C08-0104-CAFB-E0AB-64CE8C0A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5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6FDB-D443-E981-F91E-F4D61821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61DB6-4A66-023A-BCA8-C2C21967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84058-7F67-AD9C-484B-CFE2C375E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DB074-9572-3B45-A78B-8ECACFA9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0B1BD-2F32-4E0B-2B93-0BE976EC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1FFEF-B6F5-968A-73B6-235348DD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1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C082-2967-E558-F759-6A9E236A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FAF88-C6CC-0853-A86B-2785E3E11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CD2D7-83FB-2AC9-6E09-A1AD94FAC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1D34-EA6C-1BC4-8FAB-602D4D8E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48F3C-A3DE-8540-71EB-4E35DEA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F770E-7340-6AF2-BDFE-1DD088C0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C9855-27D5-8A0B-FF8A-34513F56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D5F88-FE32-D81D-1949-132A784C7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B10E1-7E78-B252-A901-BEC8EEBDC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642D4-A3A7-40AF-ADF5-063EB29050FF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CCB0E-F77A-DA13-9E64-83F4799A8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7CF8-004F-978E-EC1E-71DE95D3B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1F4F2E-6D90-4B9C-B72D-3E1028F38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3CD6-6CCA-BAE9-7C96-2143098A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Camps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E627-D1B4-9965-9BF5-F121D7861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our second to last lesson for this term!</a:t>
            </a:r>
          </a:p>
          <a:p>
            <a:endParaRPr lang="en-GB" dirty="0"/>
          </a:p>
          <a:p>
            <a:r>
              <a:rPr lang="en-GB" dirty="0"/>
              <a:t>We will be finishing our games today and adding a few features.</a:t>
            </a:r>
          </a:p>
          <a:p>
            <a:endParaRPr lang="en-GB" dirty="0"/>
          </a:p>
          <a:p>
            <a:r>
              <a:rPr lang="en-GB" dirty="0"/>
              <a:t>We will need to split you into two groups.</a:t>
            </a:r>
          </a:p>
        </p:txBody>
      </p:sp>
    </p:spTree>
    <p:extLst>
      <p:ext uri="{BB962C8B-B14F-4D97-AF65-F5344CB8AC3E}">
        <p14:creationId xmlns:p14="http://schemas.microsoft.com/office/powerpoint/2010/main" val="380580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5B453-4FA3-0AD4-55CA-67084C95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14" y="0"/>
            <a:ext cx="246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0FB70-FA40-6F30-76F6-D9C0EDA14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0F03-8909-7BDE-B785-C8310AE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29" y="4314039"/>
            <a:ext cx="3499131" cy="1325563"/>
          </a:xfrm>
        </p:spPr>
        <p:txBody>
          <a:bodyPr/>
          <a:lstStyle/>
          <a:p>
            <a:r>
              <a:rPr lang="en-GB" dirty="0"/>
              <a:t>Group A</a:t>
            </a:r>
          </a:p>
        </p:txBody>
      </p:sp>
      <p:pic>
        <p:nvPicPr>
          <p:cNvPr id="2052" name="Picture 4" descr="Gold medal PNG transparent image download, size: 650x871px">
            <a:extLst>
              <a:ext uri="{FF2B5EF4-FFF2-40B4-BE49-F238E27FC236}">
                <a16:creationId xmlns:a16="http://schemas.microsoft.com/office/drawing/2014/main" id="{F5044717-1513-29B2-BA90-A3230E63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64" y="1079094"/>
            <a:ext cx="2658849" cy="3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FE0DAAF-CC30-CAF3-4597-F0E394C227E0}"/>
              </a:ext>
            </a:extLst>
          </p:cNvPr>
          <p:cNvSpPr txBox="1">
            <a:spLocks/>
          </p:cNvSpPr>
          <p:nvPr/>
        </p:nvSpPr>
        <p:spPr>
          <a:xfrm>
            <a:off x="5790525" y="4427327"/>
            <a:ext cx="3499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Group B</a:t>
            </a:r>
          </a:p>
        </p:txBody>
      </p:sp>
      <p:pic>
        <p:nvPicPr>
          <p:cNvPr id="2056" name="Picture 8" descr="This png image - Silver Medal PNG Clip Art, is available for free download">
            <a:extLst>
              <a:ext uri="{FF2B5EF4-FFF2-40B4-BE49-F238E27FC236}">
                <a16:creationId xmlns:a16="http://schemas.microsoft.com/office/drawing/2014/main" id="{93948995-1A8D-0518-C889-C831555E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3351"/>
            <a:ext cx="1787922" cy="311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2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B611A-8753-678B-820C-AB3E1C84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7132-B1F7-040A-AC50-5697E0CA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325563"/>
          </a:xfrm>
        </p:spPr>
        <p:txBody>
          <a:bodyPr/>
          <a:lstStyle/>
          <a:p>
            <a:r>
              <a:rPr lang="en-GB" dirty="0"/>
              <a:t>Group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31349-4D03-322F-7514-BB833B57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Harry and Group A will be working on adding new features to our game today such as coins and a score.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You are in this group if you coded last lesson.</a:t>
            </a:r>
          </a:p>
        </p:txBody>
      </p:sp>
      <p:pic>
        <p:nvPicPr>
          <p:cNvPr id="4" name="Picture 4" descr="Gold medal PNG transparent image download, size: 650x871px">
            <a:extLst>
              <a:ext uri="{FF2B5EF4-FFF2-40B4-BE49-F238E27FC236}">
                <a16:creationId xmlns:a16="http://schemas.microsoft.com/office/drawing/2014/main" id="{6B76E426-7795-0049-CE0C-D38B23F3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8" y="415548"/>
            <a:ext cx="1003412" cy="13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1AE80-CFD1-BBE8-E9D3-DE7BF2C0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BC8E-E735-F806-3CF7-601B32D0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325563"/>
          </a:xfrm>
        </p:spPr>
        <p:txBody>
          <a:bodyPr/>
          <a:lstStyle/>
          <a:p>
            <a:r>
              <a:rPr lang="en-GB" dirty="0"/>
              <a:t>Group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750A-F0D9-1A3C-7B0D-4F85EAE6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Emily and Group B finish your game, such as introducing player movement, she will go over the instructions with you.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you have finished, you can play games on learningtocode.co.uk until Group A have finished.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 You are in this group if you did not code last lesson / wasn’t here.</a:t>
            </a:r>
          </a:p>
        </p:txBody>
      </p:sp>
      <p:pic>
        <p:nvPicPr>
          <p:cNvPr id="5" name="Picture 8" descr="This png image - Silver Medal PNG Clip Art, is available for free download">
            <a:extLst>
              <a:ext uri="{FF2B5EF4-FFF2-40B4-BE49-F238E27FC236}">
                <a16:creationId xmlns:a16="http://schemas.microsoft.com/office/drawing/2014/main" id="{AA7A441C-C7DD-FCCF-3B8D-226AD472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8" y="119995"/>
            <a:ext cx="851780" cy="14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D5C3C-0974-2487-AD2C-D32C64BE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86FF-45B7-077B-EFF9-470EF9E7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690" y="4216934"/>
            <a:ext cx="3499131" cy="1325563"/>
          </a:xfrm>
        </p:spPr>
        <p:txBody>
          <a:bodyPr/>
          <a:lstStyle/>
          <a:p>
            <a:r>
              <a:rPr lang="en-GB" dirty="0"/>
              <a:t>Group A</a:t>
            </a:r>
          </a:p>
        </p:txBody>
      </p:sp>
      <p:pic>
        <p:nvPicPr>
          <p:cNvPr id="2052" name="Picture 4" descr="Gold medal PNG transparent image download, size: 650x871px">
            <a:extLst>
              <a:ext uri="{FF2B5EF4-FFF2-40B4-BE49-F238E27FC236}">
                <a16:creationId xmlns:a16="http://schemas.microsoft.com/office/drawing/2014/main" id="{839F16CF-4B52-BAB4-38D4-D2D11E35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25" y="981989"/>
            <a:ext cx="2658849" cy="3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8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C806A9-9622-7A28-3523-35A779A7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45" y="0"/>
            <a:ext cx="701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2BB0AE-FC9D-CA3A-014D-B85B65AE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24" y="0"/>
            <a:ext cx="8561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4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CFFB1-B579-C2E0-B71C-42824D063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3369A6-7569-5436-C047-8826A17D3D28}"/>
              </a:ext>
            </a:extLst>
          </p:cNvPr>
          <p:cNvSpPr txBox="1">
            <a:spLocks/>
          </p:cNvSpPr>
          <p:nvPr/>
        </p:nvSpPr>
        <p:spPr>
          <a:xfrm>
            <a:off x="4285407" y="4111738"/>
            <a:ext cx="3499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Group B</a:t>
            </a:r>
          </a:p>
        </p:txBody>
      </p:sp>
      <p:pic>
        <p:nvPicPr>
          <p:cNvPr id="5" name="Picture 8" descr="This png image - Silver Medal PNG Clip Art, is available for free download">
            <a:extLst>
              <a:ext uri="{FF2B5EF4-FFF2-40B4-BE49-F238E27FC236}">
                <a16:creationId xmlns:a16="http://schemas.microsoft.com/office/drawing/2014/main" id="{95B4B678-2F73-EF4A-E723-D9264AD1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82" y="1207762"/>
            <a:ext cx="1787922" cy="311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3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C963E-A281-B640-E3BF-ABFC7EA5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17" y="0"/>
            <a:ext cx="2295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2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143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Code Camps</vt:lpstr>
      <vt:lpstr>Group A</vt:lpstr>
      <vt:lpstr>Group A</vt:lpstr>
      <vt:lpstr>Group B</vt:lpstr>
      <vt:lpstr>Group 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Harry Wheatcroft (Student)</dc:creator>
  <cp:lastModifiedBy>Harry Wheatcroft (Student)</cp:lastModifiedBy>
  <cp:revision>1</cp:revision>
  <dcterms:created xsi:type="dcterms:W3CDTF">2026-03-11T13:29:00Z</dcterms:created>
  <dcterms:modified xsi:type="dcterms:W3CDTF">2026-03-11T14:37:05Z</dcterms:modified>
</cp:coreProperties>
</file>